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4" r:id="rId2"/>
    <p:sldId id="541" r:id="rId3"/>
    <p:sldId id="539" r:id="rId4"/>
    <p:sldId id="537" r:id="rId5"/>
    <p:sldId id="274" r:id="rId6"/>
    <p:sldId id="542" r:id="rId7"/>
    <p:sldId id="543" r:id="rId8"/>
    <p:sldId id="54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BF3CC-93B9-4F80-9AB3-D651F71BC938}" v="1" dt="2024-05-29T07:44:14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06FF9-A00B-C9B2-D83D-1011E77A3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1D7CAF-6108-2E79-9B0A-E0B1D47B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1B72DA-BEA3-1D78-6391-DC10EDBD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152B8A-7A8C-03DE-BC84-A2947233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65050E-2199-8A77-CD14-872F245A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4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C381D-FBB4-4729-2181-63930782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8120B3-43C5-0E34-2E80-D38559670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CC9652-C153-1122-8B31-2F797691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6B19A1-6D59-F94B-BBAF-CF20DC6B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C2172C-96BE-6F40-940E-7111F59E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6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3CC80A-D512-E335-016F-0E9AFFF79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01A3C4-C3B8-8E88-A584-F2670A9DC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22509-2AC0-18F7-53D8-5443E991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F7140-667B-D4EF-E129-714E65B3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8123CF-F0EE-F6D5-942A-74D70E54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FB1BE-2626-6E04-EF59-B64D1C64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28EEB4-C6AD-916B-A8FD-064685072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51BEB-0CF8-2C22-0CB4-88B10F51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1C231-8E51-CDCE-0BBF-C074A014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A49BD3-42E6-F5F9-9F23-29DFE2B3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BD120-372D-D20F-90F7-C6A82D50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F262F9-334E-5ADA-7657-84B41D363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C73E2-1880-42E8-2552-2BAE7142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47E9E4-CBD2-B3D6-94B2-921769A0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80585-CE51-14F9-093A-4A8D17F8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91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FA992-5C70-767D-5548-0F86DB4F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D1CBF4-EF7C-3759-28D0-A19FAD9DB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3740F3-3E24-9207-2046-656C9C820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9F686A-933D-70A5-D631-89ACD8D2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E1F779-D076-2976-A388-7824D1D7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42A9E2-BE69-272B-1077-569DFD6D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1C31C-490E-165E-EE3D-E606172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57B39-57D8-C9A3-7F62-A1D254F2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86BE8F-A6B5-12DE-0041-98418EE13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75EC5F-8AC5-AF5C-5657-E2BF61AD1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9C9BFA-F09C-8036-05D6-733FB482D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D57099-2E8B-50B1-9DA1-9AC0F765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131D01-089B-7F07-9BD1-E3F9E3C0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542A49-EEA1-4E71-B4D2-380FB338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9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568A-2224-7893-829C-45893319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44EDB3-3994-7A94-DC78-EB48501F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971DC7-3578-0A79-FC29-7D8CD08A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A27715-36FD-1606-6523-1FC65783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8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DF3CE6-966F-BEB9-AFC6-C16B4E10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C6F56F-87B1-CF54-2170-04BD1C8D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91D9C2-FEE8-FD46-FEE7-3CB4B8A0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2BDFE-E8F2-1E8F-1FD6-08FC37CE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B20B95-5AB8-6F56-96F1-3F4218B4E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95BAEC-9713-6EBB-2A5C-1475CCE7F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DD3A92-C0C4-689B-A14F-FF1DE7FE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3F1DC4-4AE6-9672-07B5-83CE943F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66962E-CCF7-D0B7-5D70-608BEF7A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9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6ED5A-75D1-4FF8-24F1-40A38594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FEB12D-F61B-3B69-2F9F-9294966ED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6B686-2010-002A-59DF-41C3ADDF7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067675-DA40-7E4A-C546-BE664DD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205EF1-465E-C7C3-1251-F8B447D7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65E227-7275-0DF7-D303-EEDE08CC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9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5B991D-3E67-6DE7-1F3C-9CAAABD7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694CDE-3D00-29DD-CF24-E5493A1C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55D3B-5248-3D8C-56E9-7FD8696D4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3B0E3-C9BC-4948-956F-430666AB5E56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D06566-5DE7-4392-E14E-AD422902D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92464-4707-4F18-B411-BE7C42111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863A4-80B0-46D6-8F32-F3CD0DA63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81A4715-6546-582D-F396-8D82F0429C8D}"/>
              </a:ext>
            </a:extLst>
          </p:cNvPr>
          <p:cNvSpPr txBox="1"/>
          <p:nvPr/>
        </p:nvSpPr>
        <p:spPr>
          <a:xfrm>
            <a:off x="467498" y="-29079"/>
            <a:ext cx="112570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AMOR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D5423E-312D-CD41-FACD-83B9EA70456B}"/>
              </a:ext>
            </a:extLst>
          </p:cNvPr>
          <p:cNvSpPr txBox="1"/>
          <p:nvPr/>
        </p:nvSpPr>
        <p:spPr>
          <a:xfrm>
            <a:off x="467498" y="1763685"/>
            <a:ext cx="11394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FRESQUE HISTORICO-OCCITANE </a:t>
            </a:r>
          </a:p>
          <a:p>
            <a:pPr algn="ctr"/>
            <a:r>
              <a:rPr lang="fr-FR" sz="4000" dirty="0"/>
              <a:t> des troubadours à nos jours et plus encore</a:t>
            </a:r>
          </a:p>
          <a:p>
            <a:pPr algn="ctr"/>
            <a:r>
              <a:rPr lang="fr-FR" sz="4000" dirty="0"/>
              <a:t>D’après un scénario original de HENRI THÉRON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13AF09-DFBC-0EEC-B851-F2A36BE55F01}"/>
              </a:ext>
            </a:extLst>
          </p:cNvPr>
          <p:cNvSpPr txBox="1"/>
          <p:nvPr/>
        </p:nvSpPr>
        <p:spPr>
          <a:xfrm>
            <a:off x="4792363" y="3840614"/>
            <a:ext cx="346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Une création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5DAC36-841A-634C-ADB6-AFF5C90D3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12" y="4872017"/>
            <a:ext cx="8398975" cy="15997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ABE7F4-C567-D346-3F4B-3E5E75D6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61" y="6471734"/>
            <a:ext cx="3088154" cy="56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DAB9E9-2182-86A0-965F-7DC8250C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5" y="1177625"/>
            <a:ext cx="11146890" cy="55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F49DC1B-7526-8EA2-8F4E-B64CF8B04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317" y="1476188"/>
            <a:ext cx="8421729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002E57-8D4A-B5C3-8C58-08E6B832B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50319"/>
            <a:ext cx="10134600" cy="449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E1498-7130-003E-03FA-D0200FF4E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/>
              <a:t>			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0B1906-C38B-CFED-31D1-C15D45D5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3" y="1044089"/>
            <a:ext cx="11006787" cy="4937219"/>
          </a:xfrm>
          <a:prstGeom prst="rect">
            <a:avLst/>
          </a:prstGeom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092CC9F7-E11F-48EA-373E-0EE391B754E4}"/>
              </a:ext>
            </a:extLst>
          </p:cNvPr>
          <p:cNvSpPr txBox="1"/>
          <p:nvPr/>
        </p:nvSpPr>
        <p:spPr>
          <a:xfrm>
            <a:off x="6377940" y="990749"/>
            <a:ext cx="199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chantés</a:t>
            </a:r>
          </a:p>
        </p:txBody>
      </p:sp>
    </p:spTree>
    <p:extLst>
      <p:ext uri="{BB962C8B-B14F-4D97-AF65-F5344CB8AC3E}">
        <p14:creationId xmlns:p14="http://schemas.microsoft.com/office/powerpoint/2010/main" val="26277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50A7F77-BA2F-A643-F74D-A45D1178E599}"/>
              </a:ext>
            </a:extLst>
          </p:cNvPr>
          <p:cNvSpPr txBox="1"/>
          <p:nvPr/>
        </p:nvSpPr>
        <p:spPr>
          <a:xfrm>
            <a:off x="4042803" y="354331"/>
            <a:ext cx="5386947" cy="60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Morceaux </a:t>
            </a:r>
            <a:r>
              <a:rPr lang="en-US" sz="3200" b="1" dirty="0" err="1"/>
              <a:t>chantés</a:t>
            </a:r>
            <a:r>
              <a:rPr lang="en-US" sz="3200" b="1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6F19B2-9DC6-E09C-B8E7-9FF53D5A0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93" y="851512"/>
            <a:ext cx="10243557" cy="5503567"/>
          </a:xfrm>
          <a:prstGeom prst="rect">
            <a:avLst/>
          </a:prstGeom>
        </p:spPr>
      </p:pic>
      <p:grpSp>
        <p:nvGrpSpPr>
          <p:cNvPr id="28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C0F1219-9885-C190-5A9E-E6FC0AEC4AE1}"/>
              </a:ext>
            </a:extLst>
          </p:cNvPr>
          <p:cNvSpPr txBox="1"/>
          <p:nvPr/>
        </p:nvSpPr>
        <p:spPr>
          <a:xfrm>
            <a:off x="3596640" y="1112520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Morceaux instrumentaux </a:t>
            </a:r>
          </a:p>
        </p:txBody>
      </p:sp>
    </p:spTree>
    <p:extLst>
      <p:ext uri="{BB962C8B-B14F-4D97-AF65-F5344CB8AC3E}">
        <p14:creationId xmlns:p14="http://schemas.microsoft.com/office/powerpoint/2010/main" val="30392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23ABC60-BFD7-439A-0056-86975ECB47A8}"/>
              </a:ext>
            </a:extLst>
          </p:cNvPr>
          <p:cNvSpPr txBox="1"/>
          <p:nvPr/>
        </p:nvSpPr>
        <p:spPr>
          <a:xfrm>
            <a:off x="4432806" y="235357"/>
            <a:ext cx="485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Remerciements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412CDF-3E4B-BEE6-0460-4E43CAC50B6D}"/>
              </a:ext>
            </a:extLst>
          </p:cNvPr>
          <p:cNvSpPr txBox="1"/>
          <p:nvPr/>
        </p:nvSpPr>
        <p:spPr>
          <a:xfrm>
            <a:off x="101600" y="236063"/>
            <a:ext cx="11988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Ville de Montpellier et Montpellier Métropole</a:t>
            </a:r>
          </a:p>
          <a:p>
            <a:endParaRPr lang="fr-FR" sz="1600" dirty="0"/>
          </a:p>
          <a:p>
            <a:r>
              <a:rPr lang="fr-FR" sz="3600" dirty="0"/>
              <a:t>Région </a:t>
            </a:r>
            <a:r>
              <a:rPr lang="fr-FR" sz="3600" dirty="0" err="1"/>
              <a:t>occitanie</a:t>
            </a:r>
            <a:r>
              <a:rPr lang="fr-FR" sz="3600" dirty="0"/>
              <a:t> </a:t>
            </a:r>
          </a:p>
          <a:p>
            <a:endParaRPr lang="fr-FR" sz="1600" dirty="0"/>
          </a:p>
          <a:p>
            <a:r>
              <a:rPr lang="fr-FR" sz="3600" dirty="0"/>
              <a:t>Institut d’</a:t>
            </a:r>
            <a:r>
              <a:rPr lang="fr-FR" sz="3600" dirty="0" err="1"/>
              <a:t>Estudis</a:t>
            </a:r>
            <a:r>
              <a:rPr lang="fr-FR" sz="3600" dirty="0"/>
              <a:t> </a:t>
            </a:r>
            <a:r>
              <a:rPr lang="fr-FR" sz="3600" dirty="0" err="1"/>
              <a:t>Occcitans</a:t>
            </a:r>
            <a:endParaRPr lang="fr-FR" sz="3600" dirty="0"/>
          </a:p>
          <a:p>
            <a:endParaRPr lang="fr-FR" sz="1600" dirty="0"/>
          </a:p>
          <a:p>
            <a:r>
              <a:rPr lang="fr-FR" sz="3600" dirty="0"/>
              <a:t>Le CIRDOC </a:t>
            </a:r>
          </a:p>
          <a:p>
            <a:endParaRPr lang="fr-FR" sz="1600" dirty="0"/>
          </a:p>
          <a:p>
            <a:r>
              <a:rPr lang="fr-FR" sz="3600" dirty="0"/>
              <a:t>Radio </a:t>
            </a:r>
            <a:r>
              <a:rPr lang="fr-FR" sz="3600" dirty="0" err="1"/>
              <a:t>lengadoc</a:t>
            </a:r>
            <a:endParaRPr lang="fr-FR" sz="3600" dirty="0"/>
          </a:p>
          <a:p>
            <a:endParaRPr lang="fr-FR" sz="1600" dirty="0"/>
          </a:p>
          <a:p>
            <a:r>
              <a:rPr lang="fr-FR" sz="3600" dirty="0"/>
              <a:t>La Gazette de Montpellier</a:t>
            </a:r>
          </a:p>
          <a:p>
            <a:endParaRPr lang="fr-FR" sz="1600" dirty="0"/>
          </a:p>
          <a:p>
            <a:r>
              <a:rPr lang="fr-FR" sz="3600" dirty="0"/>
              <a:t>Le Secours Populaire</a:t>
            </a:r>
          </a:p>
          <a:p>
            <a:endParaRPr lang="fr-FR" sz="3600" dirty="0"/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5B6351E-DF45-A913-9B1D-A80E72269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35" y="382954"/>
            <a:ext cx="1907253" cy="959406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E0B55A2-DB4A-858F-2BC0-7C7561DFB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22" y="1342360"/>
            <a:ext cx="961401" cy="959406"/>
          </a:xfrm>
          <a:prstGeom prst="rect">
            <a:avLst/>
          </a:prstGeom>
        </p:spPr>
      </p:pic>
      <p:pic>
        <p:nvPicPr>
          <p:cNvPr id="13" name="Image 12" descr="Une image contenant texte, Graphique, Police, logo&#10;&#10;Description générée automatiquement">
            <a:extLst>
              <a:ext uri="{FF2B5EF4-FFF2-40B4-BE49-F238E27FC236}">
                <a16:creationId xmlns:a16="http://schemas.microsoft.com/office/drawing/2014/main" id="{3D892D66-86BE-9C09-B8F3-4B0FDB875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50" y="2016370"/>
            <a:ext cx="1126539" cy="843817"/>
          </a:xfrm>
          <a:prstGeom prst="rect">
            <a:avLst/>
          </a:prstGeom>
        </p:spPr>
      </p:pic>
      <p:pic>
        <p:nvPicPr>
          <p:cNvPr id="17" name="Image 16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9CEB73D9-0D50-DADC-959C-38E4BE71C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06" y="3843288"/>
            <a:ext cx="1219478" cy="8383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B15AFB4-D846-7B3C-1781-25156730F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833861"/>
            <a:ext cx="664618" cy="1057472"/>
          </a:xfrm>
          <a:prstGeom prst="rect">
            <a:avLst/>
          </a:prstGeom>
        </p:spPr>
      </p:pic>
      <p:pic>
        <p:nvPicPr>
          <p:cNvPr id="21" name="Image 2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737E3F9-7E47-2807-E6DA-3A108C1D3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11" y="4681679"/>
            <a:ext cx="1973308" cy="700879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AF5B2D1A-DB6D-D267-6984-6A10DD55B8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10819" y="5195263"/>
            <a:ext cx="1571544" cy="12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54</Words>
  <Application>Microsoft Office PowerPoint</Application>
  <PresentationFormat>Grand écran</PresentationFormat>
  <Paragraphs>23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DejaVu Serif Condensed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cantemoc@nadalenca.fr</dc:creator>
  <cp:lastModifiedBy>marijo dory</cp:lastModifiedBy>
  <cp:revision>4</cp:revision>
  <dcterms:created xsi:type="dcterms:W3CDTF">2024-05-05T09:15:55Z</dcterms:created>
  <dcterms:modified xsi:type="dcterms:W3CDTF">2024-05-29T07:52:22Z</dcterms:modified>
</cp:coreProperties>
</file>